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90491-689C-2E47-A0B8-B378E87F6B39}" type="datetimeFigureOut">
              <a:rPr lang="en-US" smtClean="0"/>
              <a:t>11/19/14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168DF-9119-2247-88A9-E971C062195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806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B2EF5-2CCD-C046-BAF5-89E6D31DB0B5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FD65C-6E59-7E4A-8552-367A600C96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52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jardin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154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cl</a:t>
            </a:r>
            <a:r>
              <a:rPr lang="fr-FR" dirty="0" smtClean="0"/>
              <a:t>ôture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42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toit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930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volets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444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couloir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213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chemin</a:t>
            </a:r>
            <a:r>
              <a:rPr lang="fr-FR" dirty="0" smtClean="0"/>
              <a:t>ée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233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balcon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074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plancher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011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porte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527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fen</a:t>
            </a:r>
            <a:r>
              <a:rPr lang="fr-FR" dirty="0" smtClean="0"/>
              <a:t>être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FD65C-6E59-7E4A-8552-367A600C960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73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504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50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22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74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7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536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78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242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75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32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23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7A2DB-DC09-6944-B0F8-12272F3D2636}" type="datetimeFigureOut">
              <a:rPr lang="en-US" smtClean="0"/>
              <a:t>11/18/14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90FC3-A8CE-CA45-B6C3-03F2DF5C68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00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6.jpg"/><Relationship Id="rId7" Type="http://schemas.openxmlformats.org/officeDocument/2006/relationships/image" Target="../media/image8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3.jpg"/><Relationship Id="rId7" Type="http://schemas.openxmlformats.org/officeDocument/2006/relationships/image" Target="../media/image6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5" Type="http://schemas.openxmlformats.org/officeDocument/2006/relationships/image" Target="../media/image9.jpg"/><Relationship Id="rId6" Type="http://schemas.openxmlformats.org/officeDocument/2006/relationships/image" Target="../media/image1.jpg"/><Relationship Id="rId7" Type="http://schemas.openxmlformats.org/officeDocument/2006/relationships/image" Target="../media/image3.jpg"/><Relationship Id="rId8" Type="http://schemas.openxmlformats.org/officeDocument/2006/relationships/image" Target="../media/image6.jpg"/><Relationship Id="rId9" Type="http://schemas.openxmlformats.org/officeDocument/2006/relationships/image" Target="../media/image2.jpg"/><Relationship Id="rId10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3.jpg"/><Relationship Id="rId7" Type="http://schemas.openxmlformats.org/officeDocument/2006/relationships/image" Target="../media/image6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6.jpg"/><Relationship Id="rId7" Type="http://schemas.openxmlformats.org/officeDocument/2006/relationships/image" Target="../media/image8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3.jpg"/><Relationship Id="rId7" Type="http://schemas.openxmlformats.org/officeDocument/2006/relationships/image" Target="../media/image6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3.jpg"/><Relationship Id="rId7" Type="http://schemas.openxmlformats.org/officeDocument/2006/relationships/image" Target="../media/image6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3.jpg"/><Relationship Id="rId7" Type="http://schemas.openxmlformats.org/officeDocument/2006/relationships/image" Target="../media/image6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6.jpg"/><Relationship Id="rId7" Type="http://schemas.openxmlformats.org/officeDocument/2006/relationships/image" Target="../media/image8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g"/><Relationship Id="rId1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6.jpg"/><Relationship Id="rId7" Type="http://schemas.openxmlformats.org/officeDocument/2006/relationships/image" Target="../media/image8.jpg"/><Relationship Id="rId8" Type="http://schemas.openxmlformats.org/officeDocument/2006/relationships/image" Target="../media/image2.jpg"/><Relationship Id="rId9" Type="http://schemas.openxmlformats.org/officeDocument/2006/relationships/image" Target="../media/image7.jpg"/><Relationship Id="rId10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6.jpg"/><Relationship Id="rId7" Type="http://schemas.openxmlformats.org/officeDocument/2006/relationships/image" Target="../media/image2.jpg"/><Relationship Id="rId8" Type="http://schemas.openxmlformats.org/officeDocument/2006/relationships/image" Target="../media/image7.jpg"/><Relationship Id="rId9" Type="http://schemas.openxmlformats.org/officeDocument/2006/relationships/image" Target="../media/image5.jpg"/><Relationship Id="rId10" Type="http://schemas.openxmlformats.org/officeDocument/2006/relationships/image" Target="../media/image4.jpg"/><Relationship Id="rId11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6.jpg"/><Relationship Id="rId7" Type="http://schemas.openxmlformats.org/officeDocument/2006/relationships/image" Target="../media/image2.jpg"/><Relationship Id="rId8" Type="http://schemas.openxmlformats.org/officeDocument/2006/relationships/image" Target="../media/image7.jpg"/><Relationship Id="rId9" Type="http://schemas.openxmlformats.org/officeDocument/2006/relationships/image" Target="../media/image5.jpg"/><Relationship Id="rId10" Type="http://schemas.openxmlformats.org/officeDocument/2006/relationships/image" Target="../media/image4.jpg"/><Relationship Id="rId11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plancher</a:t>
            </a:r>
            <a:endParaRPr lang="fr-FR" dirty="0"/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522" y="1417638"/>
            <a:ext cx="5120950" cy="512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168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balcon</a:t>
            </a:r>
            <a:endParaRPr lang="fr-FR" dirty="0"/>
          </a:p>
        </p:txBody>
      </p:sp>
      <p:pic>
        <p:nvPicPr>
          <p:cNvPr id="5" name="Picture 4" descr="k638545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34" y="1234306"/>
            <a:ext cx="7468969" cy="562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249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40" y="682626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31" y="4491827"/>
            <a:ext cx="2115193" cy="2115193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139" y="557215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833" y="2277974"/>
            <a:ext cx="1155887" cy="1252832"/>
          </a:xfrm>
          <a:prstGeom prst="rect">
            <a:avLst/>
          </a:prstGeom>
        </p:spPr>
      </p:pic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213" y="4646278"/>
            <a:ext cx="1669004" cy="1669004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31" y="121777"/>
            <a:ext cx="1512124" cy="1680138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55" y="4893440"/>
            <a:ext cx="1870850" cy="1161896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00" y="2062824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06" y="2324100"/>
            <a:ext cx="2347462" cy="1862320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086" y="3820694"/>
            <a:ext cx="1663069" cy="1252193"/>
          </a:xfrm>
          <a:prstGeom prst="rect">
            <a:avLst/>
          </a:prstGeom>
        </p:spPr>
      </p:pic>
      <p:pic>
        <p:nvPicPr>
          <p:cNvPr id="15" name="Picture 14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80" y="5547596"/>
            <a:ext cx="1220702" cy="76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285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52" y="4070703"/>
            <a:ext cx="2491741" cy="2491741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961" y="1804135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969" y="4775595"/>
            <a:ext cx="1292456" cy="1292456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694" y="5056835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349" y="2841483"/>
            <a:ext cx="1719015" cy="1863190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48" y="2217355"/>
            <a:ext cx="1512124" cy="1680138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12" y="2778247"/>
            <a:ext cx="1372645" cy="852485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416" y="2640490"/>
            <a:ext cx="1825804" cy="286042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220" y="200504"/>
            <a:ext cx="1460951" cy="1159021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52" y="416966"/>
            <a:ext cx="2532913" cy="1907134"/>
          </a:xfrm>
          <a:prstGeom prst="rect">
            <a:avLst/>
          </a:prstGeom>
        </p:spPr>
      </p:pic>
      <p:pic>
        <p:nvPicPr>
          <p:cNvPr id="16" name="Picture 15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10" y="369343"/>
            <a:ext cx="2597251" cy="161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76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6" y="1716939"/>
            <a:ext cx="2912315" cy="2912315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62" y="205354"/>
            <a:ext cx="3854557" cy="2393882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854" y="5181143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208" y="2514061"/>
            <a:ext cx="2115193" cy="2115193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081" y="3675534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568" y="803475"/>
            <a:ext cx="1155887" cy="1252832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610" y="2277974"/>
            <a:ext cx="1774886" cy="1972096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85" y="4758338"/>
            <a:ext cx="1164983" cy="1825140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09" y="2056307"/>
            <a:ext cx="1708250" cy="1355212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496" y="4893440"/>
            <a:ext cx="2185905" cy="1645858"/>
          </a:xfrm>
          <a:prstGeom prst="rect">
            <a:avLst/>
          </a:prstGeom>
        </p:spPr>
      </p:pic>
      <p:pic>
        <p:nvPicPr>
          <p:cNvPr id="15" name="Picture 14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76900" y="56200"/>
            <a:ext cx="953968" cy="149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13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785" y="70447"/>
            <a:ext cx="4333811" cy="4333811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458" y="1086813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8" y="4565513"/>
            <a:ext cx="2115193" cy="2115193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67" y="4299705"/>
            <a:ext cx="3861991" cy="2428763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355" y="4565513"/>
            <a:ext cx="2115093" cy="2292487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01" y="219724"/>
            <a:ext cx="1815866" cy="2017629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213"/>
            <a:ext cx="1588747" cy="986695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421" y="2441917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848" y="2277974"/>
            <a:ext cx="2919903" cy="2316457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23" y="291747"/>
            <a:ext cx="1663069" cy="1252193"/>
          </a:xfrm>
          <a:prstGeom prst="rect">
            <a:avLst/>
          </a:prstGeom>
        </p:spPr>
      </p:pic>
      <p:pic>
        <p:nvPicPr>
          <p:cNvPr id="15" name="Picture 14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68" y="3485795"/>
            <a:ext cx="879768" cy="69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99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506" y="2921960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876" y="4538959"/>
            <a:ext cx="2115193" cy="2115193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82" y="2599236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660" y="2790270"/>
            <a:ext cx="1613375" cy="1748689"/>
          </a:xfrm>
          <a:prstGeom prst="rect">
            <a:avLst/>
          </a:prstGeom>
        </p:spPr>
      </p:pic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275349"/>
            <a:ext cx="2378803" cy="2378803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972" y="184416"/>
            <a:ext cx="2173338" cy="2414820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23" y="398670"/>
            <a:ext cx="1870850" cy="1161896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069" y="2790270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873" y="4913866"/>
            <a:ext cx="1577936" cy="1251829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326" y="184416"/>
            <a:ext cx="3183051" cy="2396650"/>
          </a:xfrm>
          <a:prstGeom prst="rect">
            <a:avLst/>
          </a:prstGeom>
        </p:spPr>
      </p:pic>
      <p:pic>
        <p:nvPicPr>
          <p:cNvPr id="15" name="Picture 14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73" y="5086917"/>
            <a:ext cx="995302" cy="107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805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170" y="1896314"/>
            <a:ext cx="2454839" cy="2454839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1" y="662275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19" y="381690"/>
            <a:ext cx="2115193" cy="2115193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822" y="357760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705" y="5090340"/>
            <a:ext cx="1155887" cy="1252832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11" y="4924973"/>
            <a:ext cx="1512124" cy="1680138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106" y="4209827"/>
            <a:ext cx="3380373" cy="2099389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64" y="1977126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83" y="2007665"/>
            <a:ext cx="3885724" cy="3082675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33" y="858637"/>
            <a:ext cx="1330456" cy="1001755"/>
          </a:xfrm>
          <a:prstGeom prst="rect">
            <a:avLst/>
          </a:prstGeom>
        </p:spPr>
      </p:pic>
      <p:pic>
        <p:nvPicPr>
          <p:cNvPr id="16" name="Picture 15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251" y="2604213"/>
            <a:ext cx="1330456" cy="100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912" y="2264465"/>
            <a:ext cx="1669004" cy="1669004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990" y="5312626"/>
            <a:ext cx="2240178" cy="1413446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47" y="3271226"/>
            <a:ext cx="2913731" cy="2913731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272" y="1824626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978" y="234550"/>
            <a:ext cx="2682939" cy="2907959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977" y="3142509"/>
            <a:ext cx="2871013" cy="3190015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7" y="565940"/>
            <a:ext cx="1870850" cy="1161896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560" y="154516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176" y="537916"/>
            <a:ext cx="1509148" cy="1197258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104" y="4005021"/>
            <a:ext cx="2048301" cy="1542250"/>
          </a:xfrm>
          <a:prstGeom prst="rect">
            <a:avLst/>
          </a:prstGeom>
        </p:spPr>
      </p:pic>
      <p:pic>
        <p:nvPicPr>
          <p:cNvPr id="15" name="Picture 14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37" y="2680521"/>
            <a:ext cx="1085621" cy="108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96" y="4990889"/>
            <a:ext cx="1470607" cy="1470607"/>
          </a:xfrm>
          <a:prstGeom prst="rect">
            <a:avLst/>
          </a:prstGeom>
        </p:spPr>
      </p:pic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760" y="1110458"/>
            <a:ext cx="1470607" cy="1470607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972" y="4189645"/>
            <a:ext cx="3878239" cy="2446985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96" y="259239"/>
            <a:ext cx="2321828" cy="2321828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787" y="4291572"/>
            <a:ext cx="3017776" cy="1897846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423" y="758814"/>
            <a:ext cx="3072882" cy="3330608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140" y="2569932"/>
            <a:ext cx="1512124" cy="1680138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2" y="3965123"/>
            <a:ext cx="1651658" cy="1025766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823" y="2581066"/>
            <a:ext cx="1094317" cy="1714430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333" y="2599236"/>
            <a:ext cx="1749490" cy="1387929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823" y="1110459"/>
            <a:ext cx="1953150" cy="147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996" y="5625547"/>
            <a:ext cx="997969" cy="629671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73" y="4742807"/>
            <a:ext cx="2115193" cy="2115193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195" y="3180184"/>
            <a:ext cx="3387765" cy="2130528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08" y="3055292"/>
            <a:ext cx="757111" cy="820610"/>
          </a:xfrm>
          <a:prstGeom prst="rect">
            <a:avLst/>
          </a:prstGeom>
        </p:spPr>
      </p:pic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59" y="-1"/>
            <a:ext cx="3055293" cy="3055293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365" y="2902893"/>
            <a:ext cx="1512124" cy="1680138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210" y="157885"/>
            <a:ext cx="3317414" cy="2060288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063" y="2323655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821"/>
            <a:ext cx="3044567" cy="2415356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93959" cy="2856628"/>
          </a:xfrm>
          <a:prstGeom prst="rect">
            <a:avLst/>
          </a:prstGeom>
        </p:spPr>
      </p:pic>
      <p:pic>
        <p:nvPicPr>
          <p:cNvPr id="15" name="Picture 14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37" y="2856628"/>
            <a:ext cx="582862" cy="64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fen</a:t>
            </a:r>
            <a:r>
              <a:rPr lang="fr-FR" dirty="0" smtClean="0"/>
              <a:t>être</a:t>
            </a:r>
            <a:endParaRPr lang="fr-FR" dirty="0"/>
          </a:p>
        </p:txBody>
      </p:sp>
      <p:pic>
        <p:nvPicPr>
          <p:cNvPr id="5" name="Picture 4" descr="k150257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372" y="1177198"/>
            <a:ext cx="5112721" cy="568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55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618" y="4856930"/>
            <a:ext cx="1501980" cy="947678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152" y="4847779"/>
            <a:ext cx="916935" cy="916935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070" y="2707933"/>
            <a:ext cx="2980662" cy="1874505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797" y="1131664"/>
            <a:ext cx="1718212" cy="1862320"/>
          </a:xfrm>
          <a:prstGeom prst="rect">
            <a:avLst/>
          </a:prstGeom>
        </p:spPr>
      </p:pic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26" y="4420638"/>
            <a:ext cx="1669004" cy="1669004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682" y="4541990"/>
            <a:ext cx="1799768" cy="1999742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9" y="2778246"/>
            <a:ext cx="2644529" cy="1642391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450" y="200504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62" y="712614"/>
            <a:ext cx="2347462" cy="1862320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944" y="3168445"/>
            <a:ext cx="1663069" cy="1252193"/>
          </a:xfrm>
          <a:prstGeom prst="rect">
            <a:avLst/>
          </a:prstGeom>
        </p:spPr>
      </p:pic>
      <p:pic>
        <p:nvPicPr>
          <p:cNvPr id="15" name="Picture 14" descr="13212910-illustration-of-wooden-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682" y="200504"/>
            <a:ext cx="811646" cy="51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953" y="4672209"/>
            <a:ext cx="3111348" cy="1963113"/>
          </a:xfrm>
          <a:prstGeom prst="rect">
            <a:avLst/>
          </a:prstGeom>
        </p:spPr>
      </p:pic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174" y="375033"/>
            <a:ext cx="3477035" cy="3477035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257" y="2456349"/>
            <a:ext cx="1073821" cy="1073821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600" y="3852068"/>
            <a:ext cx="1577547" cy="992102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706" y="3852068"/>
            <a:ext cx="2683186" cy="2908227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95" y="166643"/>
            <a:ext cx="2350442" cy="2611603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297" y="876223"/>
            <a:ext cx="1614004" cy="1002381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892" y="2805184"/>
            <a:ext cx="925514" cy="1449971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168" y="375033"/>
            <a:ext cx="2347462" cy="1862320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537" y="2582750"/>
            <a:ext cx="1491717" cy="1123175"/>
          </a:xfrm>
          <a:prstGeom prst="rect">
            <a:avLst/>
          </a:prstGeom>
        </p:spPr>
      </p:pic>
      <p:pic>
        <p:nvPicPr>
          <p:cNvPr id="15" name="Picture 14" descr="can-stock-photo_csp701325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30" y="3195068"/>
            <a:ext cx="1656303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rte-coupe-feu-cirrus-269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457" y="3154631"/>
            <a:ext cx="2802235" cy="2802235"/>
          </a:xfrm>
          <a:prstGeom prst="rect">
            <a:avLst/>
          </a:prstGeom>
        </p:spPr>
      </p:pic>
      <p:pic>
        <p:nvPicPr>
          <p:cNvPr id="4" name="Picture 3" descr="13212910-illustration-of-wooden-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155" y="4015894"/>
            <a:ext cx="2844227" cy="1794572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153" y="2523332"/>
            <a:ext cx="1465802" cy="1465802"/>
          </a:xfrm>
          <a:prstGeom prst="rect">
            <a:avLst/>
          </a:prstGeom>
        </p:spPr>
      </p:pic>
      <p:pic>
        <p:nvPicPr>
          <p:cNvPr id="7" name="Picture 6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2" y="772365"/>
            <a:ext cx="2394078" cy="1505609"/>
          </a:xfrm>
          <a:prstGeom prst="rect">
            <a:avLst/>
          </a:prstGeom>
        </p:spPr>
      </p:pic>
      <p:pic>
        <p:nvPicPr>
          <p:cNvPr id="8" name="Picture 7" descr="12033884-chemine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51" y="4298502"/>
            <a:ext cx="561435" cy="608523"/>
          </a:xfrm>
          <a:prstGeom prst="rect">
            <a:avLst/>
          </a:prstGeom>
        </p:spPr>
      </p:pic>
      <p:pic>
        <p:nvPicPr>
          <p:cNvPr id="10" name="Picture 9" descr="k1502573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418" y="772364"/>
            <a:ext cx="1961774" cy="2179749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82" y="2461569"/>
            <a:ext cx="3122120" cy="1939000"/>
          </a:xfrm>
          <a:prstGeom prst="rect">
            <a:avLst/>
          </a:prstGeom>
        </p:spPr>
      </p:pic>
      <p:pic>
        <p:nvPicPr>
          <p:cNvPr id="12" name="Picture 11" descr="can-stock-photo_csp4544755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986" y="828518"/>
            <a:ext cx="1355487" cy="2123596"/>
          </a:xfrm>
          <a:prstGeom prst="rect">
            <a:avLst/>
          </a:prstGeom>
        </p:spPr>
      </p:pic>
      <p:pic>
        <p:nvPicPr>
          <p:cNvPr id="13" name="Picture 12" descr="can-stock-photo_csp701325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23" y="375033"/>
            <a:ext cx="2347462" cy="1862320"/>
          </a:xfrm>
          <a:prstGeom prst="rect">
            <a:avLst/>
          </a:prstGeom>
        </p:spPr>
      </p:pic>
      <p:pic>
        <p:nvPicPr>
          <p:cNvPr id="14" name="Picture 13" descr="k638545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473" y="3813110"/>
            <a:ext cx="2011269" cy="1514367"/>
          </a:xfrm>
          <a:prstGeom prst="rect">
            <a:avLst/>
          </a:prstGeom>
        </p:spPr>
      </p:pic>
      <p:pic>
        <p:nvPicPr>
          <p:cNvPr id="15" name="Picture 14" descr="can-stock-photo_csp356556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771" y="3056151"/>
            <a:ext cx="921520" cy="57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00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jardin de fleurs</a:t>
            </a:r>
            <a:endParaRPr lang="fr-FR" dirty="0"/>
          </a:p>
        </p:txBody>
      </p:sp>
      <p:pic>
        <p:nvPicPr>
          <p:cNvPr id="6" name="Picture 5" descr="can-stock-photo_csp35655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68" y="1575895"/>
            <a:ext cx="8084532" cy="508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0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couloir</a:t>
            </a:r>
            <a:endParaRPr lang="fr-FR" dirty="0"/>
          </a:p>
        </p:txBody>
      </p:sp>
      <p:pic>
        <p:nvPicPr>
          <p:cNvPr id="5" name="Picture 4" descr="can-stock-photo_csp701325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96" y="1197125"/>
            <a:ext cx="7683115" cy="609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volets</a:t>
            </a:r>
            <a:endParaRPr lang="fr-FR" dirty="0"/>
          </a:p>
        </p:txBody>
      </p:sp>
      <p:pic>
        <p:nvPicPr>
          <p:cNvPr id="6" name="Picture 5" descr="can-stock-photo_csp454475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12" y="1194183"/>
            <a:ext cx="3782673" cy="592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2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chemin</a:t>
            </a:r>
            <a:r>
              <a:rPr lang="fr-FR" dirty="0" smtClean="0"/>
              <a:t>ée</a:t>
            </a:r>
            <a:endParaRPr lang="fr-FR" dirty="0"/>
          </a:p>
        </p:txBody>
      </p:sp>
      <p:pic>
        <p:nvPicPr>
          <p:cNvPr id="5" name="Picture 4" descr="12033884-chemin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395" y="1274900"/>
            <a:ext cx="5133160" cy="556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07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toit</a:t>
            </a:r>
            <a:endParaRPr lang="fr-FR" dirty="0"/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56" y="1344478"/>
            <a:ext cx="8801501" cy="546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54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rte-coupe-feu-cirrus-269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609" y="865000"/>
            <a:ext cx="5993000" cy="5993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porte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51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3212910-illustration-of-wooden-f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1656"/>
            <a:ext cx="9144000" cy="57694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</a:t>
            </a:r>
            <a:r>
              <a:rPr lang="fr-FR" dirty="0" err="1" smtClean="0"/>
              <a:t>clot</a:t>
            </a:r>
            <a:r>
              <a:rPr lang="fr-FR" dirty="0" err="1" smtClean="0"/>
              <a:t>ûre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9274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42</Words>
  <Application>Microsoft Macintosh PowerPoint</Application>
  <PresentationFormat>On-screen Show (4:3)</PresentationFormat>
  <Paragraphs>30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le plancher</vt:lpstr>
      <vt:lpstr>la fenêtre</vt:lpstr>
      <vt:lpstr>le jardin de fleurs</vt:lpstr>
      <vt:lpstr>le couloir</vt:lpstr>
      <vt:lpstr>les volets</vt:lpstr>
      <vt:lpstr>la cheminée</vt:lpstr>
      <vt:lpstr>le toit</vt:lpstr>
      <vt:lpstr>la porte</vt:lpstr>
      <vt:lpstr>la clotûre</vt:lpstr>
      <vt:lpstr>le balcon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Edouard Smith</dc:creator>
  <cp:lastModifiedBy>Edouard Smith</cp:lastModifiedBy>
  <cp:revision>12</cp:revision>
  <cp:lastPrinted>2014-11-19T11:33:42Z</cp:lastPrinted>
  <dcterms:created xsi:type="dcterms:W3CDTF">2014-11-19T01:43:49Z</dcterms:created>
  <dcterms:modified xsi:type="dcterms:W3CDTF">2014-11-19T11:50:06Z</dcterms:modified>
</cp:coreProperties>
</file>